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  <p:sldId id="291" r:id="rId11"/>
    <p:sldId id="292" r:id="rId12"/>
    <p:sldId id="293" r:id="rId13"/>
    <p:sldId id="297" r:id="rId14"/>
    <p:sldId id="294" r:id="rId15"/>
    <p:sldId id="295" r:id="rId16"/>
    <p:sldId id="296" r:id="rId17"/>
    <p:sldId id="298" r:id="rId18"/>
    <p:sldId id="300" r:id="rId19"/>
    <p:sldId id="301" r:id="rId20"/>
    <p:sldId id="302" r:id="rId21"/>
    <p:sldId id="303" r:id="rId22"/>
    <p:sldId id="304" r:id="rId23"/>
    <p:sldId id="309" r:id="rId24"/>
    <p:sldId id="310" r:id="rId25"/>
    <p:sldId id="311" r:id="rId26"/>
    <p:sldId id="312" r:id="rId27"/>
    <p:sldId id="313" r:id="rId28"/>
    <p:sldId id="299" r:id="rId29"/>
    <p:sldId id="306" r:id="rId30"/>
    <p:sldId id="305" r:id="rId31"/>
    <p:sldId id="307" r:id="rId32"/>
    <p:sldId id="308" r:id="rId33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35"/>
      <p:bold r:id="rId36"/>
    </p:embeddedFont>
    <p:embeddedFont>
      <p:font typeface="나눔고딕 ExtraBold" panose="020D0604000000000000" pitchFamily="34" charset="-127"/>
      <p:regular r:id="rId37"/>
      <p:bold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KoreanYNSJG2R" panose="02020600000000000000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A08F8F"/>
    <a:srgbClr val="736867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8" autoAdjust="0"/>
    <p:restoredTop sz="94632"/>
  </p:normalViewPr>
  <p:slideViewPr>
    <p:cSldViewPr>
      <p:cViewPr varScale="1">
        <p:scale>
          <a:sx n="111" d="100"/>
          <a:sy n="111" d="100"/>
        </p:scale>
        <p:origin x="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2018. 10. 17.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3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9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5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2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33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5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8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486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4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8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6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8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9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4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Solution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84D443-84FB-DD45-9F7E-4A97B470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83" y="1451073"/>
            <a:ext cx="2936752" cy="1913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556793"/>
            <a:ext cx="4176464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활용한 미로 찾기 예제 활용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위치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날짜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위의 정보를 기반으로 현재에서 형성되는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Routh 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들어갈 최적의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형성하지 못한다면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시켜 해당 노드에서 차 순위 노드로 이동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 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채울 때 까지 반복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FDC7BAA-DE04-7C47-B48D-7E9D7D63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1211"/>
              </p:ext>
            </p:extLst>
          </p:nvPr>
        </p:nvGraphicFramePr>
        <p:xfrm>
          <a:off x="5220072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4943E81-7D29-C64A-A1AE-8A5C041F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6169"/>
              </p:ext>
            </p:extLst>
          </p:nvPr>
        </p:nvGraphicFramePr>
        <p:xfrm>
          <a:off x="6998359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D9CFDF-0D64-0F48-A954-15808F1E24E0}"/>
              </a:ext>
            </a:extLst>
          </p:cNvPr>
          <p:cNvSpPr txBox="1"/>
          <p:nvPr/>
        </p:nvSpPr>
        <p:spPr>
          <a:xfrm>
            <a:off x="5202311" y="3419773"/>
            <a:ext cx="333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경로 순위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1. B     2. C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1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611560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B1DB4-3BE5-184C-AE92-8A9FE4D9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6998"/>
            <a:ext cx="2304256" cy="3406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A3BD-DF5D-4C43-A80D-4DFE493E5CE3}"/>
              </a:ext>
            </a:extLst>
          </p:cNvPr>
          <p:cNvSpPr txBox="1"/>
          <p:nvPr/>
        </p:nvSpPr>
        <p:spPr>
          <a:xfrm>
            <a:off x="539552" y="5713289"/>
            <a:ext cx="254821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프렌즈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유럽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여행가이드북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A2DDE-F257-7B41-BC69-DCEB895A0A44}"/>
              </a:ext>
            </a:extLst>
          </p:cNvPr>
          <p:cNvSpPr txBox="1"/>
          <p:nvPr/>
        </p:nvSpPr>
        <p:spPr>
          <a:xfrm>
            <a:off x="3576688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DB479-202D-FA4D-98F3-19A217D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9848"/>
            <a:ext cx="3479596" cy="340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4B9CC1-9A50-7D4D-BAD3-79D0FC72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32" y="1908651"/>
            <a:ext cx="1582812" cy="825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44E92-9951-B542-9D72-6C039143C166}"/>
              </a:ext>
            </a:extLst>
          </p:cNvPr>
          <p:cNvSpPr txBox="1"/>
          <p:nvPr/>
        </p:nvSpPr>
        <p:spPr>
          <a:xfrm>
            <a:off x="4017530" y="5710957"/>
            <a:ext cx="372282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Tripadvisor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후기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데이터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7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746892" y="1755447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 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대중교통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59333-6A74-AC49-AAB5-F34CAED2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55583"/>
            <a:ext cx="6084676" cy="3549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F773D6-0F14-8246-B637-928958ED75B1}"/>
              </a:ext>
            </a:extLst>
          </p:cNvPr>
          <p:cNvSpPr txBox="1"/>
          <p:nvPr/>
        </p:nvSpPr>
        <p:spPr>
          <a:xfrm>
            <a:off x="791580" y="5858659"/>
            <a:ext cx="6084676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Google Map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교통혼잡도를 반영하지 않고 이동 시간을 수집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Model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C4102-8AE6-4841-AB7C-9D1D2EC5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62" y="1522533"/>
            <a:ext cx="5579902" cy="4653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19DE5-D81C-194C-B7C5-73D2A41EE2F6}"/>
              </a:ext>
            </a:extLst>
          </p:cNvPr>
          <p:cNvSpPr txBox="1"/>
          <p:nvPr/>
        </p:nvSpPr>
        <p:spPr>
          <a:xfrm>
            <a:off x="467544" y="1556793"/>
            <a:ext cx="2404202" cy="466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Menu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목록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세부 정보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초기화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희망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날짜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활동 시간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찾기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22F3-82FD-3844-9117-993799B1031B}"/>
              </a:ext>
            </a:extLst>
          </p:cNvPr>
          <p:cNvSpPr txBox="1"/>
          <p:nvPr/>
        </p:nvSpPr>
        <p:spPr>
          <a:xfrm>
            <a:off x="3114915" y="4365104"/>
            <a:ext cx="28435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회원관리 기록부 코드 활용</a:t>
            </a:r>
            <a:endParaRPr lang="en-US" altLang="ko-KR" sz="28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데이터를 텍스트 파일에 저장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직접 기록 및 활용 할 수 있다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</a:t>
            </a:r>
            <a:endParaRPr lang="ko-KR" altLang="en-US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67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310416-0965-C042-A4C4-A8A07D93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264363" cy="2448272"/>
          </a:xfrm>
          <a:prstGeom prst="rect">
            <a:avLst/>
          </a:prstGeom>
          <a:ln w="69850">
            <a:solidFill>
              <a:schemeClr val="bg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C29E47-05A1-2A44-B890-D29AA4B2C4DE}"/>
              </a:ext>
            </a:extLst>
          </p:cNvPr>
          <p:cNvSpPr/>
          <p:nvPr/>
        </p:nvSpPr>
        <p:spPr>
          <a:xfrm>
            <a:off x="0" y="4221088"/>
            <a:ext cx="9144000" cy="2204864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E7B9189-F72E-9344-90A8-F6E531664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208" y="4869160"/>
            <a:ext cx="6518482" cy="175660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BARCELONA</a:t>
            </a:r>
            <a:endParaRPr lang="ko-KR" altLang="en-US" sz="8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2938AEC-685A-8242-B52A-D5EA6E9E0AC4}"/>
              </a:ext>
            </a:extLst>
          </p:cNvPr>
          <p:cNvSpPr txBox="1">
            <a:spLocks/>
          </p:cNvSpPr>
          <p:nvPr/>
        </p:nvSpPr>
        <p:spPr>
          <a:xfrm>
            <a:off x="13870" y="4221088"/>
            <a:ext cx="8158530" cy="978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천재 건축가 가우디의 도시</a:t>
            </a:r>
          </a:p>
        </p:txBody>
      </p:sp>
    </p:spTree>
    <p:extLst>
      <p:ext uri="{BB962C8B-B14F-4D97-AF65-F5344CB8AC3E}">
        <p14:creationId xmlns:p14="http://schemas.microsoft.com/office/powerpoint/2010/main" val="55981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Attraction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374441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스페인을 대표하는 명소들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축제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그라시아거리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카사밀라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카사바트요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람블라스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구엘저택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고딕지구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왕의광장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피카소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카탈라나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음악당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파우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병원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사그라다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파밀리아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24823-6487-6044-8DE7-55C76A1F6A72}"/>
              </a:ext>
            </a:extLst>
          </p:cNvPr>
          <p:cNvSpPr txBox="1"/>
          <p:nvPr/>
        </p:nvSpPr>
        <p:spPr>
          <a:xfrm>
            <a:off x="3650840" y="1506369"/>
            <a:ext cx="3744416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카탈루냐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스페인마을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미로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 공원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몬세라트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캄프누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언덕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분수쇼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BB69E-351F-8948-BC80-5DBB94CE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8" b="16434"/>
          <a:stretch/>
        </p:blipFill>
        <p:spPr>
          <a:xfrm>
            <a:off x="6444200" y="4977908"/>
            <a:ext cx="2699799" cy="1880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1937-FC9A-C744-A4C7-60FEF768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63" y="3212976"/>
            <a:ext cx="2699482" cy="1799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D01E38-1035-AE46-AB25-F7324586B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1196752"/>
            <a:ext cx="2699481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" altLang="ko-KR" sz="3200" dirty="0"/>
              <a:t>Variable </a:t>
            </a:r>
            <a:r>
              <a:rPr lang="en-US" altLang="ko-KR" sz="3200" dirty="0"/>
              <a:t>Setting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800658" y="1858296"/>
            <a:ext cx="3267286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 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[6]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openTime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closeTime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Minute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ex. 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540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40=880</a:t>
            </a:r>
          </a:p>
          <a:p>
            <a:pPr>
              <a:lnSpc>
                <a:spcPct val="150000"/>
              </a:lnSpc>
            </a:pPr>
            <a:endParaRPr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StayTime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4BD7A-166F-7149-AA65-8AE47E8CA854}"/>
              </a:ext>
            </a:extLst>
          </p:cNvPr>
          <p:cNvSpPr txBox="1"/>
          <p:nvPr/>
        </p:nvSpPr>
        <p:spPr>
          <a:xfrm>
            <a:off x="497858" y="4714110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: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BA4EA-AC17-E347-A86D-B350114215BC}"/>
              </a:ext>
            </a:extLst>
          </p:cNvPr>
          <p:cNvSpPr txBox="1"/>
          <p:nvPr/>
        </p:nvSpPr>
        <p:spPr>
          <a:xfrm>
            <a:off x="800658" y="5080072"/>
            <a:ext cx="32672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방향성 없음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배열로 표현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단위로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33B41A-49AA-0C4F-B2F0-CAEC2F79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/>
          <a:stretch/>
        </p:blipFill>
        <p:spPr>
          <a:xfrm>
            <a:off x="3635896" y="1582403"/>
            <a:ext cx="5112568" cy="48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251520" y="1454074"/>
            <a:ext cx="326728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언어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데이터를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위치를 기록해서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찾을 수 있도록 설정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데이터 입력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삭제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출력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C8ECA-9D75-8740-B28E-0C06C1B97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16" y="1542084"/>
            <a:ext cx="5455888" cy="4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22413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E36016-6826-024D-B5D9-EDF71D98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19023"/>
            <a:ext cx="6832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D50EAB-A9DA-FC4F-9985-5B70A845F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86808"/>
            <a:ext cx="6832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7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세부정보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보기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09D44-E011-7348-8015-DCE113F6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56793"/>
            <a:ext cx="6832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29C46-CFC8-A841-A0D9-7B169D90F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56793"/>
            <a:ext cx="6832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359CE-CA85-9C4E-A50C-2F24DD9D8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23330"/>
            <a:ext cx="683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Data_type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4510261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[FILE_HEADER]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At_data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의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헤더파일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[INDEX]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attraction.dat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파일에 저장되는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정보의 위치를 기록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AttractionData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입력하는 관광지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attraction.dat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파일에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Operation_Time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하위 구조체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운영시간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[Path[][]]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관광지끼리의 이동시간 정보를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479F41-1606-5149-A6F4-8405090C6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64" y="2151637"/>
            <a:ext cx="4508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2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>
                <a:latin typeface="나눔고딕 ExtraBold" pitchFamily="50" charset="-127"/>
                <a:ea typeface="나눔고딕 ExtraBold" pitchFamily="50" charset="-127"/>
              </a:rPr>
              <a:t>Function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3312368" cy="429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기본출력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-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PrintTitle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(), menu()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get_count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통해 관광지의 개수 파악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list_attraction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파일을 통해 데이터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저장위치를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파악하여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display_member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호출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해당 관광지의 정보 출력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C87F6E-CFCB-A94C-83BC-8A943CF7C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5" y="1443781"/>
            <a:ext cx="4955127" cy="4996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806EA9-10B8-6640-A3F0-22129C857709}"/>
              </a:ext>
            </a:extLst>
          </p:cNvPr>
          <p:cNvSpPr/>
          <p:nvPr/>
        </p:nvSpPr>
        <p:spPr>
          <a:xfrm>
            <a:off x="3879038" y="1484784"/>
            <a:ext cx="2493162" cy="1110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96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>
                <a:latin typeface="나눔고딕 ExtraBold" pitchFamily="50" charset="-127"/>
                <a:ea typeface="나눔고딕 ExtraBold" pitchFamily="50" charset="-127"/>
              </a:rPr>
              <a:t>Function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3312368" cy="438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init_file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datafile,indexfile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초기화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insert_attraction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저장된 마지막 위치에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입력받은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정보를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qwap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(), </a:t>
            </a: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qsort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(), comp()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관광지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번호정보를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통해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비교 및 정렬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81D6F9-E448-324F-9D44-232CCE9CF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43781"/>
            <a:ext cx="4955127" cy="4996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632F6-51B4-BD43-8EDB-2B35E4026F6E}"/>
              </a:ext>
            </a:extLst>
          </p:cNvPr>
          <p:cNvSpPr/>
          <p:nvPr/>
        </p:nvSpPr>
        <p:spPr>
          <a:xfrm>
            <a:off x="3851920" y="2646108"/>
            <a:ext cx="3312368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89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>
                <a:latin typeface="나눔고딕 ExtraBold" pitchFamily="50" charset="-127"/>
                <a:ea typeface="나눔고딕 ExtraBold" pitchFamily="50" charset="-127"/>
              </a:rPr>
              <a:t>Function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3312368" cy="605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find_attraction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원하는 관광지 번호를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번호를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입력받아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fbin_search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해당 번호 위치 검색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delete_attraction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show_attraction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해당 데이터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 및 출력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set_delete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해당 데이터 삭제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2AEA7D-EA80-9F45-9A45-2A4C344A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5" y="1443781"/>
            <a:ext cx="4955127" cy="49969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374460-1EB4-6D4E-802F-6F619833A9AE}"/>
              </a:ext>
            </a:extLst>
          </p:cNvPr>
          <p:cNvSpPr/>
          <p:nvPr/>
        </p:nvSpPr>
        <p:spPr>
          <a:xfrm>
            <a:off x="3868828" y="3942252"/>
            <a:ext cx="3727507" cy="1110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0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>
                <a:latin typeface="나눔고딕 ExtraBold" pitchFamily="50" charset="-127"/>
                <a:ea typeface="나눔고딕 ExtraBold" pitchFamily="50" charset="-127"/>
              </a:rPr>
              <a:t>Function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3312368" cy="628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Save_Time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분으로 입력된 데이터를 분으로 전환</a:t>
            </a: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Show_Time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분으로 저장된 데이터를 시간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분으로 출력</a:t>
            </a: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Dayofweek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int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일로 입력된 날짜 정보를</a:t>
            </a: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요일정보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[0~6]</a:t>
            </a:r>
            <a:r>
              <a:rPr lang="ko-KR" altLang="en-US" sz="1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저장</a:t>
            </a: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Show_Date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[0~6]</a:t>
            </a:r>
            <a:r>
              <a:rPr lang="ko-KR" altLang="en-US" sz="1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저장된 요일 정보를</a:t>
            </a: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토</a:t>
            </a:r>
            <a:r>
              <a:rPr lang="en-US" altLang="ko-KR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 로 출력</a:t>
            </a: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A99276-E3AA-5C4F-A059-15F8FC83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5" y="1443781"/>
            <a:ext cx="4955127" cy="4996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39B018-C54C-B14E-B8A6-591E13EFF057}"/>
              </a:ext>
            </a:extLst>
          </p:cNvPr>
          <p:cNvSpPr/>
          <p:nvPr/>
        </p:nvSpPr>
        <p:spPr>
          <a:xfrm>
            <a:off x="3868828" y="5166388"/>
            <a:ext cx="4735620" cy="1286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301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Play_Program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4510261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 데이터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가고싶은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정보를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받아 저장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wanna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포인터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운영시간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paht_setting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[][] 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시작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날짜를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시작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9CD77-496F-B949-AB24-85AAD3A2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42" y="1540785"/>
            <a:ext cx="377397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6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Play_Program_</a:t>
            </a:r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Algorithm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BED6B1-AC17-BE43-876B-0EAD6EACE9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544" y="1844824"/>
          <a:ext cx="7981875" cy="379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669">
                  <a:extLst>
                    <a:ext uri="{9D8B030D-6E8A-4147-A177-3AD203B41FA5}">
                      <a16:colId xmlns:a16="http://schemas.microsoft.com/office/drawing/2014/main" val="672033193"/>
                    </a:ext>
                  </a:extLst>
                </a:gridCol>
                <a:gridCol w="2209268">
                  <a:extLst>
                    <a:ext uri="{9D8B030D-6E8A-4147-A177-3AD203B41FA5}">
                      <a16:colId xmlns:a16="http://schemas.microsoft.com/office/drawing/2014/main" val="82721076"/>
                    </a:ext>
                  </a:extLst>
                </a:gridCol>
                <a:gridCol w="1995469">
                  <a:extLst>
                    <a:ext uri="{9D8B030D-6E8A-4147-A177-3AD203B41FA5}">
                      <a16:colId xmlns:a16="http://schemas.microsoft.com/office/drawing/2014/main" val="2063080761"/>
                    </a:ext>
                  </a:extLst>
                </a:gridCol>
                <a:gridCol w="1995469">
                  <a:extLst>
                    <a:ext uri="{9D8B030D-6E8A-4147-A177-3AD203B41FA5}">
                      <a16:colId xmlns:a16="http://schemas.microsoft.com/office/drawing/2014/main" val="41281713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시작날짜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StartDay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종료날짜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finishDay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935953"/>
                  </a:ext>
                </a:extLst>
              </a:tr>
              <a:tr h="67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시작시간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StartTime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Route[1]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Route[4]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97523"/>
                  </a:ext>
                </a:extLst>
              </a:tr>
              <a:tr h="6768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16887"/>
                  </a:ext>
                </a:extLst>
              </a:tr>
              <a:tr h="6768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Route[2]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Play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Day</a:t>
                      </a:r>
                    </a:p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Play Time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60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종료시간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StartTime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Route[3]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1905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92B83A-BE81-0A49-8E71-D90BCBE70CE7}"/>
              </a:ext>
            </a:extLst>
          </p:cNvPr>
          <p:cNvSpPr txBox="1"/>
          <p:nvPr/>
        </p:nvSpPr>
        <p:spPr>
          <a:xfrm>
            <a:off x="395536" y="1340768"/>
            <a:ext cx="5688632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정보는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At_Data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구조체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Route[]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행렬에 저장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87183-E3A8-3D46-B54F-34F43BBD453A}"/>
              </a:ext>
            </a:extLst>
          </p:cNvPr>
          <p:cNvSpPr txBox="1"/>
          <p:nvPr/>
        </p:nvSpPr>
        <p:spPr>
          <a:xfrm>
            <a:off x="2627784" y="5891380"/>
            <a:ext cx="5929481" cy="78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PlayDay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따라 현재 관광지에서 갈 수 있는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play_path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행렬에 저장 ➤ 최단 경로 파악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11D24BDE-FD63-DA4F-BBD2-8434FC1F8FC7}"/>
              </a:ext>
            </a:extLst>
          </p:cNvPr>
          <p:cNvSpPr/>
          <p:nvPr/>
        </p:nvSpPr>
        <p:spPr>
          <a:xfrm>
            <a:off x="4067944" y="1919388"/>
            <a:ext cx="2592288" cy="288032"/>
          </a:xfrm>
          <a:prstGeom prst="rightArrow">
            <a:avLst>
              <a:gd name="adj1" fmla="val 50000"/>
              <a:gd name="adj2" fmla="val 102241"/>
            </a:avLst>
          </a:prstGeom>
          <a:gradFill flip="none" rotWithShape="1">
            <a:gsLst>
              <a:gs pos="0">
                <a:srgbClr val="DDCAA8">
                  <a:tint val="66000"/>
                  <a:satMod val="160000"/>
                </a:srgbClr>
              </a:gs>
              <a:gs pos="50000">
                <a:srgbClr val="DDCAA8">
                  <a:tint val="44500"/>
                  <a:satMod val="160000"/>
                </a:srgbClr>
              </a:gs>
              <a:gs pos="100000">
                <a:srgbClr val="DDCAA8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B6BA1A2-50B7-D640-A0A6-773E67D1DEC9}"/>
              </a:ext>
            </a:extLst>
          </p:cNvPr>
          <p:cNvSpPr/>
          <p:nvPr/>
        </p:nvSpPr>
        <p:spPr>
          <a:xfrm rot="5400000">
            <a:off x="575556" y="3537012"/>
            <a:ext cx="1512168" cy="288032"/>
          </a:xfrm>
          <a:prstGeom prst="rightArrow">
            <a:avLst>
              <a:gd name="adj1" fmla="val 50000"/>
              <a:gd name="adj2" fmla="val 102241"/>
            </a:avLst>
          </a:prstGeom>
          <a:gradFill flip="none" rotWithShape="1">
            <a:gsLst>
              <a:gs pos="0">
                <a:srgbClr val="DDCAA8">
                  <a:tint val="66000"/>
                  <a:satMod val="160000"/>
                </a:srgbClr>
              </a:gs>
              <a:gs pos="50000">
                <a:srgbClr val="DDCAA8">
                  <a:tint val="44500"/>
                  <a:satMod val="160000"/>
                </a:srgbClr>
              </a:gs>
              <a:gs pos="100000">
                <a:srgbClr val="DDCAA8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EE14493-1DC3-FB49-808F-56AC5C3E1DAB}"/>
              </a:ext>
            </a:extLst>
          </p:cNvPr>
          <p:cNvCxnSpPr>
            <a:cxnSpLocks/>
          </p:cNvCxnSpPr>
          <p:nvPr/>
        </p:nvCxnSpPr>
        <p:spPr>
          <a:xfrm>
            <a:off x="3286708" y="2924944"/>
            <a:ext cx="0" cy="830641"/>
          </a:xfrm>
          <a:prstGeom prst="straightConnector1">
            <a:avLst/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82996B-9BA8-F84C-8779-96B97862DECD}"/>
              </a:ext>
            </a:extLst>
          </p:cNvPr>
          <p:cNvCxnSpPr>
            <a:cxnSpLocks/>
          </p:cNvCxnSpPr>
          <p:nvPr/>
        </p:nvCxnSpPr>
        <p:spPr>
          <a:xfrm>
            <a:off x="3286708" y="4149080"/>
            <a:ext cx="0" cy="830641"/>
          </a:xfrm>
          <a:prstGeom prst="straightConnector1">
            <a:avLst/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2EF4AC-9494-C447-A5EC-B453E90525B3}"/>
              </a:ext>
            </a:extLst>
          </p:cNvPr>
          <p:cNvCxnSpPr>
            <a:cxnSpLocks/>
          </p:cNvCxnSpPr>
          <p:nvPr/>
        </p:nvCxnSpPr>
        <p:spPr>
          <a:xfrm>
            <a:off x="5436096" y="2996952"/>
            <a:ext cx="0" cy="830641"/>
          </a:xfrm>
          <a:prstGeom prst="straightConnector1">
            <a:avLst/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38EEE738-9469-5E4A-9BEB-BD8A554B45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03309" y="3378982"/>
            <a:ext cx="1982769" cy="1218710"/>
          </a:xfrm>
          <a:prstGeom prst="curvedConnector3">
            <a:avLst>
              <a:gd name="adj1" fmla="val 50000"/>
            </a:avLst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772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Play_Program_Result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Test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295D6-8E1A-2642-9899-C818075FF24A}"/>
              </a:ext>
            </a:extLst>
          </p:cNvPr>
          <p:cNvSpPr txBox="1"/>
          <p:nvPr/>
        </p:nvSpPr>
        <p:spPr>
          <a:xfrm>
            <a:off x="5383043" y="2024640"/>
            <a:ext cx="319143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Museo_Picasso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 ~ 19:00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Montserrat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 ~ 18:00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이동시간이 김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Magica_Montjuic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금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토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일 만 운영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-18:00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21:00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Catedral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-08:30 ~ 17:30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Palau_Guell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-10:00 ~ 17:30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Sagrada_familia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 ~ 19:00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Catalunya_Muse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-10:00 ~ 1800</a:t>
            </a:r>
          </a:p>
          <a:p>
            <a:endParaRPr kumimoji="1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8B718-D08B-2449-960E-30B8E922F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9" r="7243"/>
          <a:stretch/>
        </p:blipFill>
        <p:spPr>
          <a:xfrm>
            <a:off x="539552" y="2024640"/>
            <a:ext cx="4323335" cy="35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6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Play_Program_Result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04. Test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295D6-8E1A-2642-9899-C818075FF24A}"/>
              </a:ext>
            </a:extLst>
          </p:cNvPr>
          <p:cNvSpPr txBox="1"/>
          <p:nvPr/>
        </p:nvSpPr>
        <p:spPr>
          <a:xfrm>
            <a:off x="5383043" y="2024640"/>
            <a:ext cx="319143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Palau_Guell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	-10:00 ~ 17:30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SantPau_Hospital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	-0930 ~ 1630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Museo Picasso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월요일 휴무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19:00</a:t>
            </a:r>
          </a:p>
          <a:p>
            <a:r>
              <a:rPr lang="en-US" altLang="ko-KR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Catalunya_Picasso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월요일 휴무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-10:00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18:00</a:t>
            </a:r>
          </a:p>
          <a:p>
            <a:r>
              <a:rPr lang="en-US" altLang="ko-KR" sz="16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Bunker_de_Carmel</a:t>
            </a:r>
            <a:endParaRPr lang="en-US" altLang="ko-KR" sz="16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야경 명소</a:t>
            </a:r>
            <a:endParaRPr lang="en-US" altLang="ko-KR" sz="16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-19:00</a:t>
            </a:r>
            <a:r>
              <a:rPr lang="ko-KR" altLang="en-US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2400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Catedral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-08:30 ~ 17:30</a:t>
            </a:r>
          </a:p>
          <a:p>
            <a:endParaRPr kumimoji="1"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52662-8083-F84A-9170-ABEA63A2D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0086"/>
            <a:ext cx="4660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87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>
                <a:latin typeface="나눔고딕 ExtraBold" pitchFamily="50" charset="-127"/>
                <a:ea typeface="나눔고딕 ExtraBold" pitchFamily="50" charset="-127"/>
              </a:rPr>
              <a:t>Review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04. Test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7491687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 포인터 ➤ </a:t>
            </a: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접근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알고리즘에 중심을 둔 프로그램 계획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➤ </a:t>
            </a: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다이나믹</a:t>
            </a: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그래프를 더 활용할 수 있는 아이디어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무엇을 보여줄지 ➤ 데이터를 어떻게 분석할지를 고민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</a:t>
            </a: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Library , GUI, API </a:t>
            </a: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활용의 필요성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23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421215" y="2107575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수는 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05200"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변수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115199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노드를 형성한다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8AAAACF-8F38-0343-8D2B-74BCA7DC03E9}"/>
              </a:ext>
            </a:extLst>
          </p:cNvPr>
          <p:cNvSpPr txBox="1">
            <a:spLocks/>
          </p:cNvSpPr>
          <p:nvPr/>
        </p:nvSpPr>
        <p:spPr>
          <a:xfrm>
            <a:off x="-31685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DF5239-8F30-0D44-9020-8D8585C5429B}"/>
              </a:ext>
            </a:extLst>
          </p:cNvPr>
          <p:cNvSpPr txBox="1">
            <a:spLocks/>
          </p:cNvSpPr>
          <p:nvPr/>
        </p:nvSpPr>
        <p:spPr>
          <a:xfrm>
            <a:off x="4066119" y="377242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F33C3-4308-9E41-9BA2-F291CBA3150E}"/>
              </a:ext>
            </a:extLst>
          </p:cNvPr>
          <p:cNvSpPr txBox="1"/>
          <p:nvPr/>
        </p:nvSpPr>
        <p:spPr>
          <a:xfrm>
            <a:off x="5002223" y="4100624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사이의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인자로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요일에 따라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 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Structure_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Path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62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755576" y="1196752"/>
            <a:ext cx="698477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 시작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정보를 기준으로 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 B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71DE3A-78C4-4545-97FB-3C7B43D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046"/>
              </p:ext>
            </p:extLst>
          </p:nvPr>
        </p:nvGraphicFramePr>
        <p:xfrm>
          <a:off x="755576" y="2708919"/>
          <a:ext cx="7806360" cy="359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95">
                  <a:extLst>
                    <a:ext uri="{9D8B030D-6E8A-4147-A177-3AD203B41FA5}">
                      <a16:colId xmlns:a16="http://schemas.microsoft.com/office/drawing/2014/main" val="574165009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902739545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816489328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467280306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503675967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616452562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28484031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634803116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H[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6948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27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1376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038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354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444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561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38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809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51B09E-A138-3040-B355-ED491061457C}"/>
              </a:ext>
            </a:extLst>
          </p:cNvPr>
          <p:cNvSpPr txBox="1"/>
          <p:nvPr/>
        </p:nvSpPr>
        <p:spPr>
          <a:xfrm>
            <a:off x="4499992" y="6306793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From B To ?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순위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C,G,A…………D,E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Structure_Route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467544" y="1658961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결과값에 해당하는 부분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관광 추천 경로를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구조를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826BE0-61DB-964F-AEE6-FEFFFC1BC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08968"/>
              </p:ext>
            </p:extLst>
          </p:nvPr>
        </p:nvGraphicFramePr>
        <p:xfrm>
          <a:off x="1043608" y="299695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Attraction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관광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9265D7-9118-FE4B-9904-4832F4A7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46358"/>
              </p:ext>
            </p:extLst>
          </p:nvPr>
        </p:nvGraphicFramePr>
        <p:xfrm>
          <a:off x="1043608" y="3533854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10:00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D59D6E-F059-3949-A9C2-AE8A4D04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32950"/>
              </p:ext>
            </p:extLst>
          </p:nvPr>
        </p:nvGraphicFramePr>
        <p:xfrm>
          <a:off x="1043608" y="431798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13:00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3D702-555E-EE41-81DE-CC1E997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7988"/>
              </p:ext>
            </p:extLst>
          </p:nvPr>
        </p:nvGraphicFramePr>
        <p:xfrm>
          <a:off x="1043608" y="5102110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5B74A-45BD-4246-B9E4-D493B9B3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2124"/>
              </p:ext>
            </p:extLst>
          </p:nvPr>
        </p:nvGraphicFramePr>
        <p:xfrm>
          <a:off x="1043608" y="5886238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ACD5E24-4948-6C47-BDFD-278C9561A625}"/>
              </a:ext>
            </a:extLst>
          </p:cNvPr>
          <p:cNvSpPr/>
          <p:nvPr/>
        </p:nvSpPr>
        <p:spPr>
          <a:xfrm>
            <a:off x="2483768" y="4028307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n>
                  <a:solidFill>
                    <a:sysClr val="windowText" lastClr="000000"/>
                  </a:solidFill>
                </a:ln>
              </a:rPr>
              <a:t>60</a:t>
            </a:r>
            <a:endParaRPr kumimoji="1" lang="ko-KR" altLang="en-US" sz="12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2887FAA-4C01-AE4F-93CA-C86545473CB4}"/>
              </a:ext>
            </a:extLst>
          </p:cNvPr>
          <p:cNvSpPr/>
          <p:nvPr/>
        </p:nvSpPr>
        <p:spPr>
          <a:xfrm>
            <a:off x="2489498" y="480675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C474EDD0-4757-174D-93AF-DCCB8424D28F}"/>
              </a:ext>
            </a:extLst>
          </p:cNvPr>
          <p:cNvSpPr/>
          <p:nvPr/>
        </p:nvSpPr>
        <p:spPr>
          <a:xfrm>
            <a:off x="2483768" y="561481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7E4A61-901C-EA47-B2C7-FD6CD61D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12286"/>
              </p:ext>
            </p:extLst>
          </p:nvPr>
        </p:nvGraphicFramePr>
        <p:xfrm>
          <a:off x="5523680" y="1533912"/>
          <a:ext cx="2936752" cy="478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4282603576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80402871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9.20[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9.21[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4926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970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174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1194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67111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793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5065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2049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7669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1369</Words>
  <Application>Microsoft Macintosh PowerPoint</Application>
  <PresentationFormat>화면 슬라이드 쇼(4:3)</PresentationFormat>
  <Paragraphs>597</Paragraphs>
  <Slides>32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KoreanYNSJG2R</vt:lpstr>
      <vt:lpstr>나눔고딕</vt:lpstr>
      <vt:lpstr>Wingdings</vt:lpstr>
      <vt:lpstr>Arial</vt:lpstr>
      <vt:lpstr>나눔고딕 ExtraBold</vt:lpstr>
      <vt:lpstr>맑은 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Structure_Path</vt:lpstr>
      <vt:lpstr>Data Structure_Route</vt:lpstr>
      <vt:lpstr>Solution</vt:lpstr>
      <vt:lpstr>Data Collection</vt:lpstr>
      <vt:lpstr>Data Collection</vt:lpstr>
      <vt:lpstr>Program Model</vt:lpstr>
      <vt:lpstr>BARCELONA</vt:lpstr>
      <vt:lpstr>Attraction</vt:lpstr>
      <vt:lpstr>Variable Setting</vt:lpstr>
      <vt:lpstr>Program building</vt:lpstr>
      <vt:lpstr>Program building</vt:lpstr>
      <vt:lpstr>Program building</vt:lpstr>
      <vt:lpstr>Program building</vt:lpstr>
      <vt:lpstr>Program building</vt:lpstr>
      <vt:lpstr>Program building</vt:lpstr>
      <vt:lpstr>Data_type</vt:lpstr>
      <vt:lpstr>Function</vt:lpstr>
      <vt:lpstr>Function</vt:lpstr>
      <vt:lpstr>Function</vt:lpstr>
      <vt:lpstr>Function</vt:lpstr>
      <vt:lpstr>Play_Program</vt:lpstr>
      <vt:lpstr>Play_Program_Algorithm</vt:lpstr>
      <vt:lpstr>Play_Program_Result</vt:lpstr>
      <vt:lpstr>Play_Program_Result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53</cp:revision>
  <cp:lastPrinted>2018-10-06T15:33:45Z</cp:lastPrinted>
  <dcterms:created xsi:type="dcterms:W3CDTF">2011-08-25T02:21:48Z</dcterms:created>
  <dcterms:modified xsi:type="dcterms:W3CDTF">2018-10-17T08:18:47Z</dcterms:modified>
</cp:coreProperties>
</file>